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erson opening photo album displaying grayscale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1" y="367304"/>
            <a:ext cx="4397376" cy="29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hotography of Big Ben, 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22" y="135059"/>
            <a:ext cx="2181577" cy="32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「tell a story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91" y="165156"/>
            <a:ext cx="5337175" cy="20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s for &quot;time capsul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77" y="4588805"/>
            <a:ext cx="4762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「lesson learned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3" y="3754636"/>
            <a:ext cx="3013494" cy="30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「mistake into an opportunity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79" y="2335538"/>
            <a:ext cx="3504224" cy="21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Dell Conversation Class</a:t>
            </a:r>
            <a:br>
              <a:rPr lang="en-US" dirty="0" smtClean="0"/>
            </a:br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721116" y="725995"/>
            <a:ext cx="1979177" cy="421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Bank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Restaurant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Grocery shopping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personal transport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Fashion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Expenses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In the news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8" name="Picture 10" descr="man and woman walking on str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7" y="364066"/>
            <a:ext cx="3473509" cy="5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past Quot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1" y="440347"/>
            <a:ext cx="4438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「funny mistakes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91" y="2998253"/>
            <a:ext cx="4087833" cy="30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「funny mistakes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6" y="3758924"/>
            <a:ext cx="1984073" cy="23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38854</TotalTime>
  <Words>23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 Australia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20</cp:revision>
  <cp:lastPrinted>2019-07-16T05:13:32Z</cp:lastPrinted>
  <dcterms:created xsi:type="dcterms:W3CDTF">2019-07-16T04:55:45Z</dcterms:created>
  <dcterms:modified xsi:type="dcterms:W3CDTF">2020-08-19T07:40:36Z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